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9" r:id="rId5"/>
    <p:sldId id="257" r:id="rId6"/>
    <p:sldId id="260" r:id="rId7"/>
    <p:sldId id="258" r:id="rId8"/>
    <p:sldId id="261" r:id="rId9"/>
    <p:sldId id="262" r:id="rId10"/>
    <p:sldId id="263" r:id="rId11"/>
    <p:sldId id="266" r:id="rId12"/>
    <p:sldId id="267" r:id="rId13"/>
    <p:sldId id="268" r:id="rId14"/>
    <p:sldId id="270" r:id="rId15"/>
    <p:sldId id="269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</a:fld>
            <a:endParaRPr lang="zh-CN" altLang="en-US" smtClean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</a:fld>
            <a:endParaRPr lang="zh-CN" altLang="en-US" smtClean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3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6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0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CSS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20200929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672465"/>
            <a:ext cx="11750675" cy="55130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249555"/>
            <a:ext cx="9567545" cy="65843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40330" y="2792730"/>
            <a:ext cx="623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磁场下做</a:t>
            </a:r>
            <a:r>
              <a:rPr lang="en-US" altLang="zh-CN"/>
              <a:t>mapping</a:t>
            </a:r>
            <a:r>
              <a:rPr lang="zh-CN" altLang="en-US"/>
              <a:t>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" y="20955"/>
            <a:ext cx="4176395" cy="6819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25" y="20955"/>
            <a:ext cx="8537575" cy="3944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20" y="3802380"/>
            <a:ext cx="5153025" cy="30384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49420" y="2376170"/>
            <a:ext cx="288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</a:t>
            </a:r>
            <a:r>
              <a:rPr lang="zh-CN" altLang="en-US"/>
              <a:t>磁场，</a:t>
            </a:r>
            <a:r>
              <a:rPr lang="en-US" altLang="zh-CN"/>
              <a:t>7.5meV</a:t>
            </a:r>
            <a:r>
              <a:rPr lang="zh-CN" altLang="en-US"/>
              <a:t>的</a:t>
            </a:r>
            <a:r>
              <a:rPr lang="en-US" altLang="zh-CN"/>
              <a:t>mapping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" y="-301625"/>
            <a:ext cx="4552950" cy="7286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-200025"/>
            <a:ext cx="10908030" cy="4837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10" y="4015740"/>
            <a:ext cx="5648325" cy="3076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W-CoSi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13970"/>
            <a:ext cx="7359015" cy="6482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13650" y="254000"/>
            <a:ext cx="4246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下一页对照已有文献中的谱图，以及一般</a:t>
            </a:r>
            <a:r>
              <a:rPr lang="en-US" altLang="zh-CN"/>
              <a:t>S</a:t>
            </a:r>
            <a:r>
              <a:rPr lang="zh-CN" altLang="en-US"/>
              <a:t>面多缺陷，可以确定这个面是</a:t>
            </a:r>
            <a:r>
              <a:rPr lang="en-US" altLang="zh-CN"/>
              <a:t>S</a:t>
            </a:r>
            <a:r>
              <a:rPr lang="zh-CN" altLang="en-US"/>
              <a:t>面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40015" y="172720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注意该区域重构存在渐变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4135" y="8890"/>
            <a:ext cx="12320270" cy="6207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-CoSi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0" y="635"/>
            <a:ext cx="7665085" cy="6683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94650" y="41910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其中一种重构区域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209550"/>
            <a:ext cx="10782300" cy="5905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5" y="3525520"/>
            <a:ext cx="5743575" cy="2676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-CoSi0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1135" y="-42545"/>
            <a:ext cx="7564120" cy="6663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70" y="4371975"/>
            <a:ext cx="5013325" cy="2442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9170" y="-15875"/>
            <a:ext cx="8048625" cy="6610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-15875"/>
            <a:ext cx="4619625" cy="7038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6270" y="23495"/>
            <a:ext cx="5838825" cy="6810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326255" y="317627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加磁场以后：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WPS 演示</Application>
  <PresentationFormat>宽屏</PresentationFormat>
  <Paragraphs>16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Arial</vt:lpstr>
      <vt:lpstr>SimSun</vt:lpstr>
      <vt:lpstr>Wingdings</vt:lpstr>
      <vt:lpstr>Microsoft YaHei</vt:lpstr>
      <vt:lpstr>Arial Unicode MS</vt:lpstr>
      <vt:lpstr>Office 主题​​</vt:lpstr>
      <vt:lpstr>CSS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SPM-USER</cp:lastModifiedBy>
  <cp:revision>41</cp:revision>
  <dcterms:created xsi:type="dcterms:W3CDTF">2019-06-19T02:08:00Z</dcterms:created>
  <dcterms:modified xsi:type="dcterms:W3CDTF">2020-10-01T04:47:58Z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2052-11.1.0.8986</vt:lpwstr>
  </property>
</Properties>
</file>